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22C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10" Type="http://schemas.openxmlformats.org/officeDocument/2006/relationships/presProps" Target="presProps.xml"/><Relationship Id="rId5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9" Type="http://schemas.openxmlformats.org/officeDocument/2006/relationships/printerSettings" Target="printerSettings/printerSettings1.bin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altLang="ko-KR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ko-KR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CC0DC-74D2-5040-8A44-C6BEC505D80C}" type="datetimeFigureOut">
              <a:rPr lang="en-US" smtClean="0"/>
              <a:pPr/>
              <a:t>2/8/09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B6CCE-83F0-7849-8C95-B3DB38836C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CC0DC-74D2-5040-8A44-C6BEC505D80C}" type="datetimeFigureOut">
              <a:rPr lang="en-US" smtClean="0"/>
              <a:pPr/>
              <a:t>2/8/09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B6CCE-83F0-7849-8C95-B3DB38836C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CC0DC-74D2-5040-8A44-C6BEC505D80C}" type="datetimeFigureOut">
              <a:rPr lang="en-US" smtClean="0"/>
              <a:pPr/>
              <a:t>2/8/09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B6CCE-83F0-7849-8C95-B3DB38836C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CC0DC-74D2-5040-8A44-C6BEC505D80C}" type="datetimeFigureOut">
              <a:rPr lang="en-US" smtClean="0"/>
              <a:pPr/>
              <a:t>2/8/09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B6CCE-83F0-7849-8C95-B3DB38836C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CC0DC-74D2-5040-8A44-C6BEC505D80C}" type="datetimeFigureOut">
              <a:rPr lang="en-US" smtClean="0"/>
              <a:pPr/>
              <a:t>2/8/09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B6CCE-83F0-7849-8C95-B3DB38836C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CC0DC-74D2-5040-8A44-C6BEC505D80C}" type="datetimeFigureOut">
              <a:rPr lang="en-US" smtClean="0"/>
              <a:pPr/>
              <a:t>2/8/09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B6CCE-83F0-7849-8C95-B3DB38836C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CC0DC-74D2-5040-8A44-C6BEC505D80C}" type="datetimeFigureOut">
              <a:rPr lang="en-US" smtClean="0"/>
              <a:pPr/>
              <a:t>2/8/09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B6CCE-83F0-7849-8C95-B3DB38836C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CC0DC-74D2-5040-8A44-C6BEC505D80C}" type="datetimeFigureOut">
              <a:rPr lang="en-US" smtClean="0"/>
              <a:pPr/>
              <a:t>2/8/09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B6CCE-83F0-7849-8C95-B3DB38836C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CC0DC-74D2-5040-8A44-C6BEC505D80C}" type="datetimeFigureOut">
              <a:rPr lang="en-US" smtClean="0"/>
              <a:pPr/>
              <a:t>2/8/09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B6CCE-83F0-7849-8C95-B3DB38836C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CC0DC-74D2-5040-8A44-C6BEC505D80C}" type="datetimeFigureOut">
              <a:rPr lang="en-US" smtClean="0"/>
              <a:pPr/>
              <a:t>2/8/09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B6CCE-83F0-7849-8C95-B3DB38836C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CC0DC-74D2-5040-8A44-C6BEC505D80C}" type="datetimeFigureOut">
              <a:rPr lang="en-US" smtClean="0"/>
              <a:pPr/>
              <a:t>2/8/09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B6CCE-83F0-7849-8C95-B3DB38836C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ko-KR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ko-KR" dirty="0" smtClean="0"/>
              <a:t>Click to edit Master text styles</a:t>
            </a:r>
          </a:p>
          <a:p>
            <a:pPr lvl="1"/>
            <a:r>
              <a:rPr lang="en-US" altLang="ko-KR" dirty="0" smtClean="0"/>
              <a:t>Second level</a:t>
            </a:r>
          </a:p>
          <a:p>
            <a:pPr lvl="2"/>
            <a:r>
              <a:rPr lang="en-US" altLang="ko-KR" dirty="0" smtClean="0"/>
              <a:t>Third level</a:t>
            </a:r>
          </a:p>
          <a:p>
            <a:pPr lvl="3"/>
            <a:r>
              <a:rPr lang="en-US" altLang="ko-KR" dirty="0" smtClean="0"/>
              <a:t>Fourth level</a:t>
            </a:r>
          </a:p>
          <a:p>
            <a:pPr lvl="4"/>
            <a:r>
              <a:rPr lang="en-US" altLang="ko-KR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BCC0DC-74D2-5040-8A44-C6BEC505D80C}" type="datetimeFigureOut">
              <a:rPr lang="en-US" smtClean="0"/>
              <a:pPr/>
              <a:t>2/8/09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5B6CCE-83F0-7849-8C95-B3DB38836CD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Apple Chancery"/>
          <a:ea typeface="+mj-ea"/>
          <a:cs typeface="Apple Chancery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FF22CA"/>
          </a:solidFill>
          <a:latin typeface="Apple Chancery"/>
          <a:ea typeface="+mn-ea"/>
          <a:cs typeface="Apple Chancery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FF22CA"/>
          </a:solidFill>
          <a:latin typeface="Apple Chancery"/>
          <a:ea typeface="+mn-ea"/>
          <a:cs typeface="Apple Chancery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FF22CA"/>
          </a:solidFill>
          <a:latin typeface="Apple Chancery"/>
          <a:ea typeface="+mn-ea"/>
          <a:cs typeface="Apple Chancery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FF22CA"/>
          </a:solidFill>
          <a:latin typeface="Apple Chancery"/>
          <a:ea typeface="+mn-ea"/>
          <a:cs typeface="Apple Chancery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FF22CA"/>
          </a:solidFill>
          <a:latin typeface="Apple Chancery"/>
          <a:ea typeface="+mn-ea"/>
          <a:cs typeface="Apple Chancery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hosted.ap.org/dynamic/stories/A/AS_SKOREA_CLONED_DOGS?SITE=AP&amp;SECTION=HOME&amp;TEMPLATE=DEFAULT&amp;CTIME=2009-01-29-20-15-56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Cloning Dogs using Stem Cells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Jenny Cho</a:t>
            </a:r>
          </a:p>
          <a:p>
            <a:r>
              <a:rPr lang="en-US" dirty="0" smtClean="0"/>
              <a:t>World History G</a:t>
            </a:r>
          </a:p>
          <a:p>
            <a:r>
              <a:rPr lang="en-US" dirty="0" smtClean="0"/>
              <a:t>1/31/09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This news story is basically about:</a:t>
            </a:r>
          </a:p>
          <a:p>
            <a:pPr lvl="1"/>
            <a:r>
              <a:rPr lang="en-US" dirty="0" smtClean="0"/>
              <a:t>For the first time, dogs have been cloned using stem cells</a:t>
            </a:r>
          </a:p>
          <a:p>
            <a:pPr lvl="2"/>
            <a:r>
              <a:rPr lang="en-US" dirty="0" smtClean="0"/>
              <a:t>Stem cells have the ability to develop in a variety of more specialized cells</a:t>
            </a:r>
          </a:p>
          <a:p>
            <a:pPr lvl="1"/>
            <a:r>
              <a:rPr lang="en-US" dirty="0" smtClean="0"/>
              <a:t>Bio head Ra </a:t>
            </a:r>
            <a:r>
              <a:rPr lang="en-US" dirty="0" err="1" smtClean="0"/>
              <a:t>Jeong-chan</a:t>
            </a:r>
            <a:r>
              <a:rPr lang="en-US" dirty="0" smtClean="0"/>
              <a:t> said that his company is planning to commercialize the technology and also study how to treat diseases such as diabetes and arthritis using the technology. 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mc:AlternateContent xmlns:mp="http://schemas.microsoft.com/office/mac/powerpoint/2008/main">
    <mc:Choice Requires="mp">
      <mp:transition>
        <mp:cube/>
      </mp:transition>
    </mc:Choice>
    <mc:Fallback xmlns:mp="http://schemas.microsoft.com/office/mac/powerpoint/2008/main" xmlns=""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>
      <p:transition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Large group of biologists from RNL Bio Tech Comp.</a:t>
            </a:r>
          </a:p>
          <a:p>
            <a:r>
              <a:rPr lang="en-US" dirty="0" smtClean="0"/>
              <a:t>People who would be interested in </a:t>
            </a:r>
            <a:r>
              <a:rPr lang="en-US" smtClean="0"/>
              <a:t>this article include:</a:t>
            </a:r>
            <a:endParaRPr lang="en-US" dirty="0" smtClean="0"/>
          </a:p>
          <a:p>
            <a:pPr lvl="1"/>
            <a:r>
              <a:rPr lang="en-US" dirty="0" smtClean="0"/>
              <a:t>Doctors</a:t>
            </a:r>
          </a:p>
          <a:p>
            <a:pPr lvl="1"/>
            <a:r>
              <a:rPr lang="en-US" dirty="0" smtClean="0"/>
              <a:t>Scientists</a:t>
            </a:r>
          </a:p>
          <a:p>
            <a:pPr lvl="1"/>
            <a:r>
              <a:rPr lang="en-US" dirty="0" smtClean="0"/>
              <a:t>Patients</a:t>
            </a:r>
          </a:p>
        </p:txBody>
      </p:sp>
    </p:spTree>
  </p:cSld>
  <p:clrMapOvr>
    <a:masterClrMapping/>
  </p:clrMapOvr>
  <mc:AlternateContent xmlns:mp="http://schemas.microsoft.com/office/mac/powerpoint/2008/main">
    <mc:Choice Requires="mp">
      <mp:transition>
        <mp:cube/>
      </mp:transition>
    </mc:Choice>
    <mc:Fallback xmlns:mp="http://schemas.microsoft.com/office/mac/powerpoint/2008/main" xmlns=""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>
      <p:transition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Occurred</a:t>
            </a:r>
            <a:r>
              <a:rPr lang="en-US" dirty="0" smtClean="0"/>
              <a:t> at the RNL Bio Tech. Comp. (located </a:t>
            </a:r>
            <a:r>
              <a:rPr lang="en-US" smtClean="0"/>
              <a:t>in Seoul)</a:t>
            </a:r>
          </a:p>
          <a:p>
            <a:r>
              <a:rPr lang="en-US" dirty="0" smtClean="0"/>
              <a:t>South Korea</a:t>
            </a:r>
            <a:endParaRPr lang="en-US" dirty="0"/>
          </a:p>
        </p:txBody>
      </p:sp>
    </p:spTree>
  </p:cSld>
  <p:clrMapOvr>
    <a:masterClrMapping/>
  </p:clrMapOvr>
  <mc:AlternateContent xmlns:mp="http://schemas.microsoft.com/office/mac/powerpoint/2008/main">
    <mc:Choice Requires="mp">
      <mp:transition>
        <mp:cube/>
      </mp:transition>
    </mc:Choice>
    <mc:Fallback xmlns:mp="http://schemas.microsoft.com/office/mac/powerpoint/2008/main" xmlns=""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>
      <p:transition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WHEN? WHY?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Jan. 29, 2009</a:t>
            </a:r>
          </a:p>
          <a:p>
            <a:r>
              <a:rPr lang="en-US" dirty="0" smtClean="0"/>
              <a:t>Industrial Revolution</a:t>
            </a:r>
          </a:p>
          <a:p>
            <a:pPr lvl="1"/>
            <a:r>
              <a:rPr lang="en-US" dirty="0" smtClean="0"/>
              <a:t>Scientific advancements and how they affect society</a:t>
            </a:r>
          </a:p>
        </p:txBody>
      </p:sp>
    </p:spTree>
  </p:cSld>
  <p:clrMapOvr>
    <a:masterClrMapping/>
  </p:clrMapOvr>
  <mc:AlternateContent xmlns:mp="http://schemas.microsoft.com/office/mac/powerpoint/2008/main">
    <mc:Choice Requires="mp">
      <mp:transition>
        <mp:cube/>
      </mp:transition>
    </mc:Choice>
    <mc:Fallback xmlns:mp="http://schemas.microsoft.com/office/mac/powerpoint/2008/main" xmlns=""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>
      <p:transition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Delighted</a:t>
            </a:r>
          </a:p>
          <a:p>
            <a:r>
              <a:rPr lang="en-US" dirty="0" smtClean="0"/>
              <a:t>Curious</a:t>
            </a:r>
          </a:p>
        </p:txBody>
      </p:sp>
    </p:spTree>
  </p:cSld>
  <p:clrMapOvr>
    <a:masterClrMapping/>
  </p:clrMapOvr>
  <mc:AlternateContent xmlns:mp="http://schemas.microsoft.com/office/mac/powerpoint/2008/main">
    <mc:Choice Requires="mp">
      <mp:transition>
        <mp:cube/>
      </mp:transition>
    </mc:Choice>
    <mc:Fallback xmlns:mp="http://schemas.microsoft.com/office/mac/powerpoint/2008/main" xmlns=""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>
      <p:transition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“News from The Associated Press.” 31 Jan 2009 </a:t>
            </a:r>
            <a:r>
              <a:rPr lang="en-US" dirty="0" smtClean="0">
                <a:hlinkClick r:id="rId2"/>
              </a:rPr>
              <a:t>http://hosted.ap.org/dynamic/stories/A/AS_SKOREA_CLONED_DOGS?SITE=AP&amp;SECTION=HOME&amp;TEMPLATE=DEFAULT&amp;CTIME=2009-01-29-20-15-56</a:t>
            </a:r>
            <a:r>
              <a:rPr lang="en-US" dirty="0" smtClean="0"/>
              <a:t>.</a:t>
            </a:r>
          </a:p>
        </p:txBody>
      </p:sp>
    </p:spTree>
  </p:cSld>
  <p:clrMapOvr>
    <a:masterClrMapping/>
  </p:clrMapOvr>
  <mc:AlternateContent xmlns:mp="http://schemas.microsoft.com/office/mac/powerpoint/2008/main">
    <mc:Choice Requires="mp">
      <mp:transition>
        <mp:cube/>
      </mp:transition>
    </mc:Choice>
    <mc:Fallback xmlns:mp="http://schemas.microsoft.com/office/mac/powerpoint/2008/main" xmlns=""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>
      <p:transition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331</TotalTime>
  <Words>203</Words>
  <Application>Microsoft Macintosh PowerPoint</Application>
  <PresentationFormat>On-screen Show (4:3)</PresentationFormat>
  <Paragraphs>27</Paragraphs>
  <Slides>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Cloning Dogs using Stem Cells</vt:lpstr>
      <vt:lpstr>WHAT?</vt:lpstr>
      <vt:lpstr>WHO?</vt:lpstr>
      <vt:lpstr>WHERE?</vt:lpstr>
      <vt:lpstr>WHEN? WHY?</vt:lpstr>
      <vt:lpstr>HOW?</vt:lpstr>
      <vt:lpstr>Bibliography</vt:lpstr>
    </vt:vector>
  </TitlesOfParts>
  <Company>software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South Korea</dc:title>
  <dc:creator>Jenny Yoonjeong Cho</dc:creator>
  <cp:lastModifiedBy>Jenny Yoonjeong Cho</cp:lastModifiedBy>
  <cp:revision>70</cp:revision>
  <dcterms:created xsi:type="dcterms:W3CDTF">2009-02-08T06:07:07Z</dcterms:created>
  <dcterms:modified xsi:type="dcterms:W3CDTF">2009-02-08T06:08:29Z</dcterms:modified>
</cp:coreProperties>
</file>